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29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michaeldebellis.com/post/removing-ontology-prefixes-from-swrl-rul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6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5864636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390046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Tip: Removing Ontology Prefixes from SWRL rules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5589-A7BF-A2E5-178A-29498AC17F96}"/>
              </a:ext>
            </a:extLst>
          </p:cNvPr>
          <p:cNvSpPr txBox="1"/>
          <p:nvPr/>
        </p:nvSpPr>
        <p:spPr>
          <a:xfrm>
            <a:off x="773723" y="6339227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SWRL Tip Post: </a:t>
            </a:r>
            <a:r>
              <a:rPr lang="en-CA" dirty="0">
                <a:hlinkClick r:id="rId7"/>
              </a:rPr>
              <a:t>https://www.michaeldebellis.com/post/removing-ontology-prefixes-from-swrl-rules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46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(ex35: Write Another SWRL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29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(ex36: Write a SQWRL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065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SHACL – Shaped Constraint Language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(RDF Validation Tool)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249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43 – </a:t>
            </a:r>
            <a:r>
              <a:rPr lang="en-US" sz="5400" spc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1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5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9651</TotalTime>
  <Words>2440</Words>
  <Application>Microsoft Office PowerPoint</Application>
  <PresentationFormat>Widescreen</PresentationFormat>
  <Paragraphs>398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61</cp:revision>
  <dcterms:created xsi:type="dcterms:W3CDTF">2023-05-12T00:30:20Z</dcterms:created>
  <dcterms:modified xsi:type="dcterms:W3CDTF">2023-09-04T19:21:00Z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